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/>
              <a:t>تمپلیت سخنرانی نخستین همایش «</a:t>
            </a:r>
            <a:r>
              <a:rPr lang="fa-IR" sz="2400" b="0" i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پژوهش‌های میان‌رشته‌ای و نوآوری‌های علمی فقهی-حقوقی»</a:t>
            </a:r>
            <a:endParaRPr sz="160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/>
              <a:t>قسمت یادداشت نویسی</a:t>
            </a:r>
            <a:endParaRPr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 descr="Blue writing on a black background&#10;&#10;Description automatically generated">
            <a:extLst>
              <a:ext uri="{FF2B5EF4-FFF2-40B4-BE49-F238E27FC236}">
                <a16:creationId xmlns:a16="http://schemas.microsoft.com/office/drawing/2014/main" id="{8FA0106B-4FB0-E2D0-C848-62F81C3552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450" y="593358"/>
            <a:ext cx="5010150" cy="15829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4" name="Picture 3" descr="A blue and green logo with a black background&#10;&#10;Description automatically generated">
            <a:extLst>
              <a:ext uri="{FF2B5EF4-FFF2-40B4-BE49-F238E27FC236}">
                <a16:creationId xmlns:a16="http://schemas.microsoft.com/office/drawing/2014/main" id="{08B04326-8856-6E22-30DE-DBF41E5108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43374" y="467286"/>
            <a:ext cx="3305251" cy="294158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2</cp:revision>
  <dcterms:created xsi:type="dcterms:W3CDTF">2020-04-17T10:35:40Z</dcterms:created>
  <dcterms:modified xsi:type="dcterms:W3CDTF">2026-06-02T10:23:32Z</dcterms:modified>
</cp:coreProperties>
</file>